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1"/>
  </p:notesMasterIdLst>
  <p:sldIdLst>
    <p:sldId id="256" r:id="rId2"/>
    <p:sldId id="261" r:id="rId3"/>
    <p:sldId id="262" r:id="rId4"/>
    <p:sldId id="268" r:id="rId5"/>
    <p:sldId id="270" r:id="rId6"/>
    <p:sldId id="272" r:id="rId7"/>
    <p:sldId id="264" r:id="rId8"/>
    <p:sldId id="271" r:id="rId9"/>
    <p:sldId id="273" r:id="rId10"/>
    <p:sldId id="274" r:id="rId11"/>
    <p:sldId id="275" r:id="rId12"/>
    <p:sldId id="276" r:id="rId13"/>
    <p:sldId id="266" r:id="rId14"/>
    <p:sldId id="278" r:id="rId15"/>
    <p:sldId id="282" r:id="rId16"/>
    <p:sldId id="280" r:id="rId17"/>
    <p:sldId id="279" r:id="rId18"/>
    <p:sldId id="283" r:id="rId19"/>
    <p:sldId id="267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BCBD1B-2495-48DC-92CC-DFD8139BFD4E}" type="doc">
      <dgm:prSet loTypeId="urn:microsoft.com/office/officeart/2005/8/layout/hProcess6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SG"/>
        </a:p>
      </dgm:t>
    </dgm:pt>
    <dgm:pt modelId="{F217E60F-61DC-40C8-947D-6317BF993AF4}">
      <dgm:prSet phldrT="[Text]" custT="1"/>
      <dgm:spPr/>
      <dgm:t>
        <a:bodyPr/>
        <a:lstStyle/>
        <a:p>
          <a:r>
            <a:rPr lang="zh-CN" altLang="en-US" sz="2400" b="1" dirty="0"/>
            <a:t>神</a:t>
          </a:r>
          <a:endParaRPr lang="en-SG" sz="2400" b="1" dirty="0"/>
        </a:p>
      </dgm:t>
    </dgm:pt>
    <dgm:pt modelId="{D42B2747-BE9D-4863-8D14-2F0B2048B62C}" type="parTrans" cxnId="{2A696A80-7225-4246-9E21-195A14666CD0}">
      <dgm:prSet/>
      <dgm:spPr/>
      <dgm:t>
        <a:bodyPr/>
        <a:lstStyle/>
        <a:p>
          <a:endParaRPr lang="en-SG" sz="2000" b="1"/>
        </a:p>
      </dgm:t>
    </dgm:pt>
    <dgm:pt modelId="{02FA8E7D-EC0F-4A3E-9949-43142C8CC18F}" type="sibTrans" cxnId="{2A696A80-7225-4246-9E21-195A14666CD0}">
      <dgm:prSet/>
      <dgm:spPr/>
      <dgm:t>
        <a:bodyPr/>
        <a:lstStyle/>
        <a:p>
          <a:endParaRPr lang="en-SG" sz="2000" b="1"/>
        </a:p>
      </dgm:t>
    </dgm:pt>
    <dgm:pt modelId="{0CD2481D-AB10-477A-B64C-2DAE49775148}">
      <dgm:prSet phldrT="[Text]" custT="1"/>
      <dgm:spPr/>
      <dgm:t>
        <a:bodyPr/>
        <a:lstStyle/>
        <a:p>
          <a:r>
            <a:rPr lang="zh-CN" altLang="en-US" sz="2400" b="1" dirty="0"/>
            <a:t>基督</a:t>
          </a:r>
          <a:endParaRPr lang="en-SG" sz="2400" b="1" dirty="0"/>
        </a:p>
      </dgm:t>
    </dgm:pt>
    <dgm:pt modelId="{A9338338-8E34-4D8E-8EAD-78603D75404B}" type="parTrans" cxnId="{5FEF0F60-2362-4000-90CF-D73480B2C107}">
      <dgm:prSet/>
      <dgm:spPr/>
      <dgm:t>
        <a:bodyPr/>
        <a:lstStyle/>
        <a:p>
          <a:endParaRPr lang="en-SG" sz="2000" b="1"/>
        </a:p>
      </dgm:t>
    </dgm:pt>
    <dgm:pt modelId="{EF9D3284-01C0-4DAA-93F2-B7C4AC2929CB}" type="sibTrans" cxnId="{5FEF0F60-2362-4000-90CF-D73480B2C107}">
      <dgm:prSet/>
      <dgm:spPr/>
      <dgm:t>
        <a:bodyPr/>
        <a:lstStyle/>
        <a:p>
          <a:endParaRPr lang="en-SG" sz="2000" b="1"/>
        </a:p>
      </dgm:t>
    </dgm:pt>
    <dgm:pt modelId="{744F4344-3435-4201-920C-C32D00AB7304}">
      <dgm:prSet phldrT="[Text]" custT="1"/>
      <dgm:spPr/>
      <dgm:t>
        <a:bodyPr/>
        <a:lstStyle/>
        <a:p>
          <a:r>
            <a:rPr lang="zh-CN" altLang="en-US" sz="2400" b="1" dirty="0"/>
            <a:t>牧者</a:t>
          </a:r>
          <a:endParaRPr lang="en-SG" sz="2400" b="1" dirty="0"/>
        </a:p>
      </dgm:t>
    </dgm:pt>
    <dgm:pt modelId="{E27E6BF1-5247-44F6-8D4A-C1BAB60BB4F6}" type="parTrans" cxnId="{9D1B4A65-EBA1-42B9-8640-E03AA1E2765C}">
      <dgm:prSet/>
      <dgm:spPr/>
      <dgm:t>
        <a:bodyPr/>
        <a:lstStyle/>
        <a:p>
          <a:endParaRPr lang="en-SG" sz="2000" b="1"/>
        </a:p>
      </dgm:t>
    </dgm:pt>
    <dgm:pt modelId="{135FB1AE-6E53-411D-9B1E-0537E0C08FC8}" type="sibTrans" cxnId="{9D1B4A65-EBA1-42B9-8640-E03AA1E2765C}">
      <dgm:prSet/>
      <dgm:spPr/>
      <dgm:t>
        <a:bodyPr/>
        <a:lstStyle/>
        <a:p>
          <a:endParaRPr lang="en-SG" sz="2000" b="1"/>
        </a:p>
      </dgm:t>
    </dgm:pt>
    <dgm:pt modelId="{524598DA-77DD-4E80-85AA-09B1DE818DDF}">
      <dgm:prSet phldrT="[Text]" custT="1"/>
      <dgm:spPr/>
      <dgm:t>
        <a:bodyPr/>
        <a:lstStyle/>
        <a:p>
          <a:r>
            <a:rPr lang="zh-CN" altLang="en-US" sz="2400" b="1" dirty="0"/>
            <a:t>丈夫</a:t>
          </a:r>
          <a:endParaRPr lang="en-SG" sz="2400" b="1" dirty="0"/>
        </a:p>
      </dgm:t>
    </dgm:pt>
    <dgm:pt modelId="{4D40E6EF-4BAC-4E4B-8A14-D245A91031A6}" type="parTrans" cxnId="{7D69DDBF-F986-472E-B1BC-BA200B870FA3}">
      <dgm:prSet/>
      <dgm:spPr/>
      <dgm:t>
        <a:bodyPr/>
        <a:lstStyle/>
        <a:p>
          <a:endParaRPr lang="en-SG" sz="2000" b="1"/>
        </a:p>
      </dgm:t>
    </dgm:pt>
    <dgm:pt modelId="{63FEEF9F-571E-4573-B1CE-576009D86103}" type="sibTrans" cxnId="{7D69DDBF-F986-472E-B1BC-BA200B870FA3}">
      <dgm:prSet/>
      <dgm:spPr/>
      <dgm:t>
        <a:bodyPr/>
        <a:lstStyle/>
        <a:p>
          <a:endParaRPr lang="en-SG" sz="2000" b="1"/>
        </a:p>
      </dgm:t>
    </dgm:pt>
    <dgm:pt modelId="{0085D277-5E97-4B41-A5A0-498E37038ABA}">
      <dgm:prSet phldrT="[Text]" custT="1"/>
      <dgm:spPr/>
      <dgm:t>
        <a:bodyPr/>
        <a:lstStyle/>
        <a:p>
          <a:r>
            <a:rPr lang="zh-CN" altLang="en-US" sz="2400" b="1" dirty="0"/>
            <a:t>妻子</a:t>
          </a:r>
          <a:endParaRPr lang="en-SG" sz="2400" b="1" dirty="0"/>
        </a:p>
      </dgm:t>
    </dgm:pt>
    <dgm:pt modelId="{248A1F8F-7D10-485F-A245-0F1AF512E055}" type="parTrans" cxnId="{B38A2A2A-FFFD-4BFD-99F5-228E6C9DCDD1}">
      <dgm:prSet/>
      <dgm:spPr/>
      <dgm:t>
        <a:bodyPr/>
        <a:lstStyle/>
        <a:p>
          <a:endParaRPr lang="en-SG" sz="2000" b="1"/>
        </a:p>
      </dgm:t>
    </dgm:pt>
    <dgm:pt modelId="{FC00D80E-D50C-41FB-B4B9-60F581611BE3}" type="sibTrans" cxnId="{B38A2A2A-FFFD-4BFD-99F5-228E6C9DCDD1}">
      <dgm:prSet/>
      <dgm:spPr/>
      <dgm:t>
        <a:bodyPr/>
        <a:lstStyle/>
        <a:p>
          <a:endParaRPr lang="en-SG" sz="2000" b="1"/>
        </a:p>
      </dgm:t>
    </dgm:pt>
    <dgm:pt modelId="{FFF1BB6C-4FC3-47CA-9AE8-C57C2BF94067}" type="pres">
      <dgm:prSet presAssocID="{0EBCBD1B-2495-48DC-92CC-DFD8139BFD4E}" presName="theList" presStyleCnt="0">
        <dgm:presLayoutVars>
          <dgm:dir/>
          <dgm:animLvl val="lvl"/>
          <dgm:resizeHandles val="exact"/>
        </dgm:presLayoutVars>
      </dgm:prSet>
      <dgm:spPr/>
    </dgm:pt>
    <dgm:pt modelId="{7C57D667-FC51-4FFF-BE22-F8EA64281471}" type="pres">
      <dgm:prSet presAssocID="{F217E60F-61DC-40C8-947D-6317BF993AF4}" presName="compNode" presStyleCnt="0"/>
      <dgm:spPr/>
    </dgm:pt>
    <dgm:pt modelId="{0865EF25-686B-4E5C-AE1A-D13B313C632E}" type="pres">
      <dgm:prSet presAssocID="{F217E60F-61DC-40C8-947D-6317BF993AF4}" presName="noGeometry" presStyleCnt="0"/>
      <dgm:spPr/>
    </dgm:pt>
    <dgm:pt modelId="{31D1966A-7970-49E7-B97B-B5279EE6108E}" type="pres">
      <dgm:prSet presAssocID="{F217E60F-61DC-40C8-947D-6317BF993AF4}" presName="childTextVisible" presStyleLbl="bgAccFollowNode1" presStyleIdx="0" presStyleCnt="5">
        <dgm:presLayoutVars>
          <dgm:bulletEnabled val="1"/>
        </dgm:presLayoutVars>
      </dgm:prSet>
      <dgm:spPr/>
    </dgm:pt>
    <dgm:pt modelId="{34B47E1E-2F25-49CC-9F6D-D01EBD9EE151}" type="pres">
      <dgm:prSet presAssocID="{F217E60F-61DC-40C8-947D-6317BF993AF4}" presName="childTextHidden" presStyleLbl="bgAccFollowNode1" presStyleIdx="0" presStyleCnt="5"/>
      <dgm:spPr/>
    </dgm:pt>
    <dgm:pt modelId="{20F05703-6FEB-40D3-B52B-804D3B6EC940}" type="pres">
      <dgm:prSet presAssocID="{F217E60F-61DC-40C8-947D-6317BF993AF4}" presName="parentText" presStyleLbl="node1" presStyleIdx="0" presStyleCnt="5">
        <dgm:presLayoutVars>
          <dgm:chMax val="1"/>
          <dgm:bulletEnabled val="1"/>
        </dgm:presLayoutVars>
      </dgm:prSet>
      <dgm:spPr/>
    </dgm:pt>
    <dgm:pt modelId="{EC199E6E-17AC-4375-B7A7-B548470C0400}" type="pres">
      <dgm:prSet presAssocID="{F217E60F-61DC-40C8-947D-6317BF993AF4}" presName="aSpace" presStyleCnt="0"/>
      <dgm:spPr/>
    </dgm:pt>
    <dgm:pt modelId="{CEA1F113-0D2A-4D22-A031-A5CD9DBC98BD}" type="pres">
      <dgm:prSet presAssocID="{0CD2481D-AB10-477A-B64C-2DAE49775148}" presName="compNode" presStyleCnt="0"/>
      <dgm:spPr/>
    </dgm:pt>
    <dgm:pt modelId="{EF7BF697-F279-4A7B-8BA1-9C111656F21F}" type="pres">
      <dgm:prSet presAssocID="{0CD2481D-AB10-477A-B64C-2DAE49775148}" presName="noGeometry" presStyleCnt="0"/>
      <dgm:spPr/>
    </dgm:pt>
    <dgm:pt modelId="{2E0CC587-A94F-4E36-A828-58390FF930F7}" type="pres">
      <dgm:prSet presAssocID="{0CD2481D-AB10-477A-B64C-2DAE49775148}" presName="childTextVisible" presStyleLbl="bgAccFollowNode1" presStyleIdx="1" presStyleCnt="5">
        <dgm:presLayoutVars>
          <dgm:bulletEnabled val="1"/>
        </dgm:presLayoutVars>
      </dgm:prSet>
      <dgm:spPr/>
    </dgm:pt>
    <dgm:pt modelId="{3B0CA5E0-7B03-4971-856B-FBC1369EF694}" type="pres">
      <dgm:prSet presAssocID="{0CD2481D-AB10-477A-B64C-2DAE49775148}" presName="childTextHidden" presStyleLbl="bgAccFollowNode1" presStyleIdx="1" presStyleCnt="5"/>
      <dgm:spPr/>
    </dgm:pt>
    <dgm:pt modelId="{EE78C85E-4475-4472-9489-9A738496C79D}" type="pres">
      <dgm:prSet presAssocID="{0CD2481D-AB10-477A-B64C-2DAE49775148}" presName="parentText" presStyleLbl="node1" presStyleIdx="1" presStyleCnt="5">
        <dgm:presLayoutVars>
          <dgm:chMax val="1"/>
          <dgm:bulletEnabled val="1"/>
        </dgm:presLayoutVars>
      </dgm:prSet>
      <dgm:spPr/>
    </dgm:pt>
    <dgm:pt modelId="{D21E9956-3A9A-404B-A5B0-B5B2A67B23D1}" type="pres">
      <dgm:prSet presAssocID="{0CD2481D-AB10-477A-B64C-2DAE49775148}" presName="aSpace" presStyleCnt="0"/>
      <dgm:spPr/>
    </dgm:pt>
    <dgm:pt modelId="{8FFCD928-1DAD-418A-9AC8-5211042D0E2D}" type="pres">
      <dgm:prSet presAssocID="{744F4344-3435-4201-920C-C32D00AB7304}" presName="compNode" presStyleCnt="0"/>
      <dgm:spPr/>
    </dgm:pt>
    <dgm:pt modelId="{3BC863B9-77E3-493B-862E-BE61548873B6}" type="pres">
      <dgm:prSet presAssocID="{744F4344-3435-4201-920C-C32D00AB7304}" presName="noGeometry" presStyleCnt="0"/>
      <dgm:spPr/>
    </dgm:pt>
    <dgm:pt modelId="{0AE971BB-5E7D-45F1-B385-D3913E783346}" type="pres">
      <dgm:prSet presAssocID="{744F4344-3435-4201-920C-C32D00AB7304}" presName="childTextVisible" presStyleLbl="bgAccFollowNode1" presStyleIdx="2" presStyleCnt="5">
        <dgm:presLayoutVars>
          <dgm:bulletEnabled val="1"/>
        </dgm:presLayoutVars>
      </dgm:prSet>
      <dgm:spPr/>
    </dgm:pt>
    <dgm:pt modelId="{6796EC32-9B1F-466F-B17C-3B317F861515}" type="pres">
      <dgm:prSet presAssocID="{744F4344-3435-4201-920C-C32D00AB7304}" presName="childTextHidden" presStyleLbl="bgAccFollowNode1" presStyleIdx="2" presStyleCnt="5"/>
      <dgm:spPr/>
    </dgm:pt>
    <dgm:pt modelId="{8475DB06-70C8-496F-A3D0-08D2CD1DB9C6}" type="pres">
      <dgm:prSet presAssocID="{744F4344-3435-4201-920C-C32D00AB7304}" presName="parentText" presStyleLbl="node1" presStyleIdx="2" presStyleCnt="5">
        <dgm:presLayoutVars>
          <dgm:chMax val="1"/>
          <dgm:bulletEnabled val="1"/>
        </dgm:presLayoutVars>
      </dgm:prSet>
      <dgm:spPr/>
    </dgm:pt>
    <dgm:pt modelId="{533652CF-6D88-4BC2-AF44-EE1DB2C70DB8}" type="pres">
      <dgm:prSet presAssocID="{744F4344-3435-4201-920C-C32D00AB7304}" presName="aSpace" presStyleCnt="0"/>
      <dgm:spPr/>
    </dgm:pt>
    <dgm:pt modelId="{6443AE17-B8C9-4337-AC7D-6031B233AFDC}" type="pres">
      <dgm:prSet presAssocID="{524598DA-77DD-4E80-85AA-09B1DE818DDF}" presName="compNode" presStyleCnt="0"/>
      <dgm:spPr/>
    </dgm:pt>
    <dgm:pt modelId="{01AB2436-1833-4E54-8E7D-84BF2DBC84F8}" type="pres">
      <dgm:prSet presAssocID="{524598DA-77DD-4E80-85AA-09B1DE818DDF}" presName="noGeometry" presStyleCnt="0"/>
      <dgm:spPr/>
    </dgm:pt>
    <dgm:pt modelId="{E6B45142-88B2-4A0A-89F0-8B10029C7B43}" type="pres">
      <dgm:prSet presAssocID="{524598DA-77DD-4E80-85AA-09B1DE818DDF}" presName="childTextVisible" presStyleLbl="bgAccFollowNode1" presStyleIdx="3" presStyleCnt="5">
        <dgm:presLayoutVars>
          <dgm:bulletEnabled val="1"/>
        </dgm:presLayoutVars>
      </dgm:prSet>
      <dgm:spPr/>
    </dgm:pt>
    <dgm:pt modelId="{C80F828C-1BD6-467B-B62B-4BE73C5F1393}" type="pres">
      <dgm:prSet presAssocID="{524598DA-77DD-4E80-85AA-09B1DE818DDF}" presName="childTextHidden" presStyleLbl="bgAccFollowNode1" presStyleIdx="3" presStyleCnt="5"/>
      <dgm:spPr/>
    </dgm:pt>
    <dgm:pt modelId="{D977160D-89F7-4A1E-B4E5-4549FC5C3C12}" type="pres">
      <dgm:prSet presAssocID="{524598DA-77DD-4E80-85AA-09B1DE818DDF}" presName="parentText" presStyleLbl="node1" presStyleIdx="3" presStyleCnt="5">
        <dgm:presLayoutVars>
          <dgm:chMax val="1"/>
          <dgm:bulletEnabled val="1"/>
        </dgm:presLayoutVars>
      </dgm:prSet>
      <dgm:spPr/>
    </dgm:pt>
    <dgm:pt modelId="{F31CD9C1-3ED6-40F1-93AB-DF83A2AA6155}" type="pres">
      <dgm:prSet presAssocID="{524598DA-77DD-4E80-85AA-09B1DE818DDF}" presName="aSpace" presStyleCnt="0"/>
      <dgm:spPr/>
    </dgm:pt>
    <dgm:pt modelId="{2FB094F9-5938-4F5B-9561-913903675009}" type="pres">
      <dgm:prSet presAssocID="{0085D277-5E97-4B41-A5A0-498E37038ABA}" presName="compNode" presStyleCnt="0"/>
      <dgm:spPr/>
    </dgm:pt>
    <dgm:pt modelId="{A30B9DFB-2EFD-4198-B393-53EA98051DF3}" type="pres">
      <dgm:prSet presAssocID="{0085D277-5E97-4B41-A5A0-498E37038ABA}" presName="noGeometry" presStyleCnt="0"/>
      <dgm:spPr/>
    </dgm:pt>
    <dgm:pt modelId="{6068A627-74AF-4325-A6B8-452E3DF8C10A}" type="pres">
      <dgm:prSet presAssocID="{0085D277-5E97-4B41-A5A0-498E37038ABA}" presName="childTextVisible" presStyleLbl="bgAccFollowNode1" presStyleIdx="4" presStyleCnt="5">
        <dgm:presLayoutVars>
          <dgm:bulletEnabled val="1"/>
        </dgm:presLayoutVars>
      </dgm:prSet>
      <dgm:spPr/>
    </dgm:pt>
    <dgm:pt modelId="{E4E1BD64-1258-426B-8DD8-891B627A8025}" type="pres">
      <dgm:prSet presAssocID="{0085D277-5E97-4B41-A5A0-498E37038ABA}" presName="childTextHidden" presStyleLbl="bgAccFollowNode1" presStyleIdx="4" presStyleCnt="5"/>
      <dgm:spPr/>
    </dgm:pt>
    <dgm:pt modelId="{D5A379AF-5D7E-4C06-B5B0-BF1B4908CEAE}" type="pres">
      <dgm:prSet presAssocID="{0085D277-5E97-4B41-A5A0-498E37038ABA}" presName="parentText" presStyleLbl="node1" presStyleIdx="4" presStyleCnt="5">
        <dgm:presLayoutVars>
          <dgm:chMax val="1"/>
          <dgm:bulletEnabled val="1"/>
        </dgm:presLayoutVars>
      </dgm:prSet>
      <dgm:spPr/>
    </dgm:pt>
  </dgm:ptLst>
  <dgm:cxnLst>
    <dgm:cxn modelId="{2A696A80-7225-4246-9E21-195A14666CD0}" srcId="{0EBCBD1B-2495-48DC-92CC-DFD8139BFD4E}" destId="{F217E60F-61DC-40C8-947D-6317BF993AF4}" srcOrd="0" destOrd="0" parTransId="{D42B2747-BE9D-4863-8D14-2F0B2048B62C}" sibTransId="{02FA8E7D-EC0F-4A3E-9949-43142C8CC18F}"/>
    <dgm:cxn modelId="{3AD42E60-7EC1-4464-87AA-B40D12809E4C}" type="presOf" srcId="{0CD2481D-AB10-477A-B64C-2DAE49775148}" destId="{EE78C85E-4475-4472-9489-9A738496C79D}" srcOrd="0" destOrd="0" presId="urn:microsoft.com/office/officeart/2005/8/layout/hProcess6"/>
    <dgm:cxn modelId="{5FEF0F60-2362-4000-90CF-D73480B2C107}" srcId="{0EBCBD1B-2495-48DC-92CC-DFD8139BFD4E}" destId="{0CD2481D-AB10-477A-B64C-2DAE49775148}" srcOrd="1" destOrd="0" parTransId="{A9338338-8E34-4D8E-8EAD-78603D75404B}" sibTransId="{EF9D3284-01C0-4DAA-93F2-B7C4AC2929CB}"/>
    <dgm:cxn modelId="{3DE19009-941D-433C-BE2B-FD1CA7276E71}" type="presOf" srcId="{0085D277-5E97-4B41-A5A0-498E37038ABA}" destId="{D5A379AF-5D7E-4C06-B5B0-BF1B4908CEAE}" srcOrd="0" destOrd="0" presId="urn:microsoft.com/office/officeart/2005/8/layout/hProcess6"/>
    <dgm:cxn modelId="{9D1B4A65-EBA1-42B9-8640-E03AA1E2765C}" srcId="{0EBCBD1B-2495-48DC-92CC-DFD8139BFD4E}" destId="{744F4344-3435-4201-920C-C32D00AB7304}" srcOrd="2" destOrd="0" parTransId="{E27E6BF1-5247-44F6-8D4A-C1BAB60BB4F6}" sibTransId="{135FB1AE-6E53-411D-9B1E-0537E0C08FC8}"/>
    <dgm:cxn modelId="{B38A2A2A-FFFD-4BFD-99F5-228E6C9DCDD1}" srcId="{0EBCBD1B-2495-48DC-92CC-DFD8139BFD4E}" destId="{0085D277-5E97-4B41-A5A0-498E37038ABA}" srcOrd="4" destOrd="0" parTransId="{248A1F8F-7D10-485F-A245-0F1AF512E055}" sibTransId="{FC00D80E-D50C-41FB-B4B9-60F581611BE3}"/>
    <dgm:cxn modelId="{5DCFF503-30D9-4FD0-828B-DF9D27758B2A}" type="presOf" srcId="{524598DA-77DD-4E80-85AA-09B1DE818DDF}" destId="{D977160D-89F7-4A1E-B4E5-4549FC5C3C12}" srcOrd="0" destOrd="0" presId="urn:microsoft.com/office/officeart/2005/8/layout/hProcess6"/>
    <dgm:cxn modelId="{7178D18C-837B-45F7-8608-E67625BC7D4B}" type="presOf" srcId="{F217E60F-61DC-40C8-947D-6317BF993AF4}" destId="{20F05703-6FEB-40D3-B52B-804D3B6EC940}" srcOrd="0" destOrd="0" presId="urn:microsoft.com/office/officeart/2005/8/layout/hProcess6"/>
    <dgm:cxn modelId="{7D69DDBF-F986-472E-B1BC-BA200B870FA3}" srcId="{0EBCBD1B-2495-48DC-92CC-DFD8139BFD4E}" destId="{524598DA-77DD-4E80-85AA-09B1DE818DDF}" srcOrd="3" destOrd="0" parTransId="{4D40E6EF-4BAC-4E4B-8A14-D245A91031A6}" sibTransId="{63FEEF9F-571E-4573-B1CE-576009D86103}"/>
    <dgm:cxn modelId="{7246C8A1-B2DE-41B8-AB04-E23BB885CEF8}" type="presOf" srcId="{744F4344-3435-4201-920C-C32D00AB7304}" destId="{8475DB06-70C8-496F-A3D0-08D2CD1DB9C6}" srcOrd="0" destOrd="0" presId="urn:microsoft.com/office/officeart/2005/8/layout/hProcess6"/>
    <dgm:cxn modelId="{1B8A170A-F954-4AFA-9B92-1397BB63CA37}" type="presOf" srcId="{0EBCBD1B-2495-48DC-92CC-DFD8139BFD4E}" destId="{FFF1BB6C-4FC3-47CA-9AE8-C57C2BF94067}" srcOrd="0" destOrd="0" presId="urn:microsoft.com/office/officeart/2005/8/layout/hProcess6"/>
    <dgm:cxn modelId="{B85A67FC-5642-4A06-888F-C3BE0C461E2D}" type="presParOf" srcId="{FFF1BB6C-4FC3-47CA-9AE8-C57C2BF94067}" destId="{7C57D667-FC51-4FFF-BE22-F8EA64281471}" srcOrd="0" destOrd="0" presId="urn:microsoft.com/office/officeart/2005/8/layout/hProcess6"/>
    <dgm:cxn modelId="{768AED2C-ABCC-4E68-B96B-F6202A1FD0FE}" type="presParOf" srcId="{7C57D667-FC51-4FFF-BE22-F8EA64281471}" destId="{0865EF25-686B-4E5C-AE1A-D13B313C632E}" srcOrd="0" destOrd="0" presId="urn:microsoft.com/office/officeart/2005/8/layout/hProcess6"/>
    <dgm:cxn modelId="{D1F7A6C4-03E0-4721-8F8B-1F70945587B5}" type="presParOf" srcId="{7C57D667-FC51-4FFF-BE22-F8EA64281471}" destId="{31D1966A-7970-49E7-B97B-B5279EE6108E}" srcOrd="1" destOrd="0" presId="urn:microsoft.com/office/officeart/2005/8/layout/hProcess6"/>
    <dgm:cxn modelId="{D2251626-7209-4C98-8249-7C6FC38C9098}" type="presParOf" srcId="{7C57D667-FC51-4FFF-BE22-F8EA64281471}" destId="{34B47E1E-2F25-49CC-9F6D-D01EBD9EE151}" srcOrd="2" destOrd="0" presId="urn:microsoft.com/office/officeart/2005/8/layout/hProcess6"/>
    <dgm:cxn modelId="{3CCA0E99-C363-4571-BC08-30CC5A71B98D}" type="presParOf" srcId="{7C57D667-FC51-4FFF-BE22-F8EA64281471}" destId="{20F05703-6FEB-40D3-B52B-804D3B6EC940}" srcOrd="3" destOrd="0" presId="urn:microsoft.com/office/officeart/2005/8/layout/hProcess6"/>
    <dgm:cxn modelId="{B4730BA9-3F3A-4B6A-903D-8EAC0D3A0542}" type="presParOf" srcId="{FFF1BB6C-4FC3-47CA-9AE8-C57C2BF94067}" destId="{EC199E6E-17AC-4375-B7A7-B548470C0400}" srcOrd="1" destOrd="0" presId="urn:microsoft.com/office/officeart/2005/8/layout/hProcess6"/>
    <dgm:cxn modelId="{75F7C459-4F30-4F37-B292-BDA011C6D308}" type="presParOf" srcId="{FFF1BB6C-4FC3-47CA-9AE8-C57C2BF94067}" destId="{CEA1F113-0D2A-4D22-A031-A5CD9DBC98BD}" srcOrd="2" destOrd="0" presId="urn:microsoft.com/office/officeart/2005/8/layout/hProcess6"/>
    <dgm:cxn modelId="{5793CF48-F447-45FE-97C5-CC6545DE40B5}" type="presParOf" srcId="{CEA1F113-0D2A-4D22-A031-A5CD9DBC98BD}" destId="{EF7BF697-F279-4A7B-8BA1-9C111656F21F}" srcOrd="0" destOrd="0" presId="urn:microsoft.com/office/officeart/2005/8/layout/hProcess6"/>
    <dgm:cxn modelId="{1C95CCEF-8998-468E-99A0-C9476D7B237C}" type="presParOf" srcId="{CEA1F113-0D2A-4D22-A031-A5CD9DBC98BD}" destId="{2E0CC587-A94F-4E36-A828-58390FF930F7}" srcOrd="1" destOrd="0" presId="urn:microsoft.com/office/officeart/2005/8/layout/hProcess6"/>
    <dgm:cxn modelId="{383D81E8-5F6F-4127-8347-7451CDB38DBC}" type="presParOf" srcId="{CEA1F113-0D2A-4D22-A031-A5CD9DBC98BD}" destId="{3B0CA5E0-7B03-4971-856B-FBC1369EF694}" srcOrd="2" destOrd="0" presId="urn:microsoft.com/office/officeart/2005/8/layout/hProcess6"/>
    <dgm:cxn modelId="{78BFFC73-4930-4DE6-8B01-25033689982A}" type="presParOf" srcId="{CEA1F113-0D2A-4D22-A031-A5CD9DBC98BD}" destId="{EE78C85E-4475-4472-9489-9A738496C79D}" srcOrd="3" destOrd="0" presId="urn:microsoft.com/office/officeart/2005/8/layout/hProcess6"/>
    <dgm:cxn modelId="{1F90876B-BFE6-42F7-B743-E4C668E25631}" type="presParOf" srcId="{FFF1BB6C-4FC3-47CA-9AE8-C57C2BF94067}" destId="{D21E9956-3A9A-404B-A5B0-B5B2A67B23D1}" srcOrd="3" destOrd="0" presId="urn:microsoft.com/office/officeart/2005/8/layout/hProcess6"/>
    <dgm:cxn modelId="{408ED69C-88CA-4249-A336-86243E16858C}" type="presParOf" srcId="{FFF1BB6C-4FC3-47CA-9AE8-C57C2BF94067}" destId="{8FFCD928-1DAD-418A-9AC8-5211042D0E2D}" srcOrd="4" destOrd="0" presId="urn:microsoft.com/office/officeart/2005/8/layout/hProcess6"/>
    <dgm:cxn modelId="{BBF7C040-AFEF-493F-8500-6E40731CC598}" type="presParOf" srcId="{8FFCD928-1DAD-418A-9AC8-5211042D0E2D}" destId="{3BC863B9-77E3-493B-862E-BE61548873B6}" srcOrd="0" destOrd="0" presId="urn:microsoft.com/office/officeart/2005/8/layout/hProcess6"/>
    <dgm:cxn modelId="{03799E61-24C2-4E24-A695-109579A0032A}" type="presParOf" srcId="{8FFCD928-1DAD-418A-9AC8-5211042D0E2D}" destId="{0AE971BB-5E7D-45F1-B385-D3913E783346}" srcOrd="1" destOrd="0" presId="urn:microsoft.com/office/officeart/2005/8/layout/hProcess6"/>
    <dgm:cxn modelId="{D003E766-F59E-4682-8CBE-8BF90C3B901A}" type="presParOf" srcId="{8FFCD928-1DAD-418A-9AC8-5211042D0E2D}" destId="{6796EC32-9B1F-466F-B17C-3B317F861515}" srcOrd="2" destOrd="0" presId="urn:microsoft.com/office/officeart/2005/8/layout/hProcess6"/>
    <dgm:cxn modelId="{BD1F3642-ED9F-429D-806E-1B51F10755A9}" type="presParOf" srcId="{8FFCD928-1DAD-418A-9AC8-5211042D0E2D}" destId="{8475DB06-70C8-496F-A3D0-08D2CD1DB9C6}" srcOrd="3" destOrd="0" presId="urn:microsoft.com/office/officeart/2005/8/layout/hProcess6"/>
    <dgm:cxn modelId="{1AFB4512-E218-4786-B868-739FDA5F52D3}" type="presParOf" srcId="{FFF1BB6C-4FC3-47CA-9AE8-C57C2BF94067}" destId="{533652CF-6D88-4BC2-AF44-EE1DB2C70DB8}" srcOrd="5" destOrd="0" presId="urn:microsoft.com/office/officeart/2005/8/layout/hProcess6"/>
    <dgm:cxn modelId="{0CD68B04-9C98-4A4F-9F2E-51C21E24FC68}" type="presParOf" srcId="{FFF1BB6C-4FC3-47CA-9AE8-C57C2BF94067}" destId="{6443AE17-B8C9-4337-AC7D-6031B233AFDC}" srcOrd="6" destOrd="0" presId="urn:microsoft.com/office/officeart/2005/8/layout/hProcess6"/>
    <dgm:cxn modelId="{D9BC404C-68C7-4A25-B39F-721CCC8C8AC0}" type="presParOf" srcId="{6443AE17-B8C9-4337-AC7D-6031B233AFDC}" destId="{01AB2436-1833-4E54-8E7D-84BF2DBC84F8}" srcOrd="0" destOrd="0" presId="urn:microsoft.com/office/officeart/2005/8/layout/hProcess6"/>
    <dgm:cxn modelId="{D07C2604-4C57-42CA-B938-B342E28B4710}" type="presParOf" srcId="{6443AE17-B8C9-4337-AC7D-6031B233AFDC}" destId="{E6B45142-88B2-4A0A-89F0-8B10029C7B43}" srcOrd="1" destOrd="0" presId="urn:microsoft.com/office/officeart/2005/8/layout/hProcess6"/>
    <dgm:cxn modelId="{4873C35D-F162-4BC1-8E9E-D7596D2778EF}" type="presParOf" srcId="{6443AE17-B8C9-4337-AC7D-6031B233AFDC}" destId="{C80F828C-1BD6-467B-B62B-4BE73C5F1393}" srcOrd="2" destOrd="0" presId="urn:microsoft.com/office/officeart/2005/8/layout/hProcess6"/>
    <dgm:cxn modelId="{202D2FAB-1E8B-4B09-80E2-59B0056375D4}" type="presParOf" srcId="{6443AE17-B8C9-4337-AC7D-6031B233AFDC}" destId="{D977160D-89F7-4A1E-B4E5-4549FC5C3C12}" srcOrd="3" destOrd="0" presId="urn:microsoft.com/office/officeart/2005/8/layout/hProcess6"/>
    <dgm:cxn modelId="{6A88F36C-F93C-44BD-A169-54DCC4BE5E22}" type="presParOf" srcId="{FFF1BB6C-4FC3-47CA-9AE8-C57C2BF94067}" destId="{F31CD9C1-3ED6-40F1-93AB-DF83A2AA6155}" srcOrd="7" destOrd="0" presId="urn:microsoft.com/office/officeart/2005/8/layout/hProcess6"/>
    <dgm:cxn modelId="{E3C5161C-9370-47E5-A1E1-E71D172DFDE9}" type="presParOf" srcId="{FFF1BB6C-4FC3-47CA-9AE8-C57C2BF94067}" destId="{2FB094F9-5938-4F5B-9561-913903675009}" srcOrd="8" destOrd="0" presId="urn:microsoft.com/office/officeart/2005/8/layout/hProcess6"/>
    <dgm:cxn modelId="{1233F512-40E5-47F1-9F5F-7AA08369E12A}" type="presParOf" srcId="{2FB094F9-5938-4F5B-9561-913903675009}" destId="{A30B9DFB-2EFD-4198-B393-53EA98051DF3}" srcOrd="0" destOrd="0" presId="urn:microsoft.com/office/officeart/2005/8/layout/hProcess6"/>
    <dgm:cxn modelId="{54B65E3A-A6A3-47B0-9B61-45554E83E897}" type="presParOf" srcId="{2FB094F9-5938-4F5B-9561-913903675009}" destId="{6068A627-74AF-4325-A6B8-452E3DF8C10A}" srcOrd="1" destOrd="0" presId="urn:microsoft.com/office/officeart/2005/8/layout/hProcess6"/>
    <dgm:cxn modelId="{031C9E07-C4A5-4CED-B412-9DD4E42765ED}" type="presParOf" srcId="{2FB094F9-5938-4F5B-9561-913903675009}" destId="{E4E1BD64-1258-426B-8DD8-891B627A8025}" srcOrd="2" destOrd="0" presId="urn:microsoft.com/office/officeart/2005/8/layout/hProcess6"/>
    <dgm:cxn modelId="{65FC3786-99A3-4568-A09C-EDAE5B8FC8F9}" type="presParOf" srcId="{2FB094F9-5938-4F5B-9561-913903675009}" destId="{D5A379AF-5D7E-4C06-B5B0-BF1B4908CEAE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D1966A-7970-49E7-B97B-B5279EE6108E}">
      <dsp:nvSpPr>
        <dsp:cNvPr id="0" name=""/>
        <dsp:cNvSpPr/>
      </dsp:nvSpPr>
      <dsp:spPr>
        <a:xfrm>
          <a:off x="468617" y="1560557"/>
          <a:ext cx="1853274" cy="1619995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0F05703-6FEB-40D3-B52B-804D3B6EC940}">
      <dsp:nvSpPr>
        <dsp:cNvPr id="0" name=""/>
        <dsp:cNvSpPr/>
      </dsp:nvSpPr>
      <dsp:spPr>
        <a:xfrm>
          <a:off x="5298" y="1907236"/>
          <a:ext cx="926637" cy="92663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b="1" kern="1200" dirty="0"/>
            <a:t>神</a:t>
          </a:r>
          <a:endParaRPr lang="en-SG" sz="2400" b="1" kern="1200" dirty="0"/>
        </a:p>
      </dsp:txBody>
      <dsp:txXfrm>
        <a:off x="141001" y="2042939"/>
        <a:ext cx="655231" cy="655231"/>
      </dsp:txXfrm>
    </dsp:sp>
    <dsp:sp modelId="{2E0CC587-A94F-4E36-A828-58390FF930F7}">
      <dsp:nvSpPr>
        <dsp:cNvPr id="0" name=""/>
        <dsp:cNvSpPr/>
      </dsp:nvSpPr>
      <dsp:spPr>
        <a:xfrm>
          <a:off x="2901040" y="1560557"/>
          <a:ext cx="1853274" cy="1619995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E78C85E-4475-4472-9489-9A738496C79D}">
      <dsp:nvSpPr>
        <dsp:cNvPr id="0" name=""/>
        <dsp:cNvSpPr/>
      </dsp:nvSpPr>
      <dsp:spPr>
        <a:xfrm>
          <a:off x="2437721" y="1907236"/>
          <a:ext cx="926637" cy="92663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b="1" kern="1200" dirty="0"/>
            <a:t>基督</a:t>
          </a:r>
          <a:endParaRPr lang="en-SG" sz="2400" b="1" kern="1200" dirty="0"/>
        </a:p>
      </dsp:txBody>
      <dsp:txXfrm>
        <a:off x="2573424" y="2042939"/>
        <a:ext cx="655231" cy="655231"/>
      </dsp:txXfrm>
    </dsp:sp>
    <dsp:sp modelId="{0AE971BB-5E7D-45F1-B385-D3913E783346}">
      <dsp:nvSpPr>
        <dsp:cNvPr id="0" name=""/>
        <dsp:cNvSpPr/>
      </dsp:nvSpPr>
      <dsp:spPr>
        <a:xfrm>
          <a:off x="5333463" y="1560557"/>
          <a:ext cx="1853274" cy="1619995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475DB06-70C8-496F-A3D0-08D2CD1DB9C6}">
      <dsp:nvSpPr>
        <dsp:cNvPr id="0" name=""/>
        <dsp:cNvSpPr/>
      </dsp:nvSpPr>
      <dsp:spPr>
        <a:xfrm>
          <a:off x="4870144" y="1907236"/>
          <a:ext cx="926637" cy="92663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b="1" kern="1200" dirty="0"/>
            <a:t>牧者</a:t>
          </a:r>
          <a:endParaRPr lang="en-SG" sz="2400" b="1" kern="1200" dirty="0"/>
        </a:p>
      </dsp:txBody>
      <dsp:txXfrm>
        <a:off x="5005847" y="2042939"/>
        <a:ext cx="655231" cy="655231"/>
      </dsp:txXfrm>
    </dsp:sp>
    <dsp:sp modelId="{E6B45142-88B2-4A0A-89F0-8B10029C7B43}">
      <dsp:nvSpPr>
        <dsp:cNvPr id="0" name=""/>
        <dsp:cNvSpPr/>
      </dsp:nvSpPr>
      <dsp:spPr>
        <a:xfrm>
          <a:off x="7765885" y="1560557"/>
          <a:ext cx="1853274" cy="1619995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977160D-89F7-4A1E-B4E5-4549FC5C3C12}">
      <dsp:nvSpPr>
        <dsp:cNvPr id="0" name=""/>
        <dsp:cNvSpPr/>
      </dsp:nvSpPr>
      <dsp:spPr>
        <a:xfrm>
          <a:off x="7302567" y="1907236"/>
          <a:ext cx="926637" cy="92663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b="1" kern="1200" dirty="0"/>
            <a:t>丈夫</a:t>
          </a:r>
          <a:endParaRPr lang="en-SG" sz="2400" b="1" kern="1200" dirty="0"/>
        </a:p>
      </dsp:txBody>
      <dsp:txXfrm>
        <a:off x="7438270" y="2042939"/>
        <a:ext cx="655231" cy="655231"/>
      </dsp:txXfrm>
    </dsp:sp>
    <dsp:sp modelId="{6068A627-74AF-4325-A6B8-452E3DF8C10A}">
      <dsp:nvSpPr>
        <dsp:cNvPr id="0" name=""/>
        <dsp:cNvSpPr/>
      </dsp:nvSpPr>
      <dsp:spPr>
        <a:xfrm>
          <a:off x="10198308" y="1560557"/>
          <a:ext cx="1853274" cy="1619995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5A379AF-5D7E-4C06-B5B0-BF1B4908CEAE}">
      <dsp:nvSpPr>
        <dsp:cNvPr id="0" name=""/>
        <dsp:cNvSpPr/>
      </dsp:nvSpPr>
      <dsp:spPr>
        <a:xfrm>
          <a:off x="9734990" y="1907236"/>
          <a:ext cx="926637" cy="92663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b="1" kern="1200" dirty="0"/>
            <a:t>妻子</a:t>
          </a:r>
          <a:endParaRPr lang="en-SG" sz="2400" b="1" kern="1200" dirty="0"/>
        </a:p>
      </dsp:txBody>
      <dsp:txXfrm>
        <a:off x="9870693" y="2042939"/>
        <a:ext cx="655231" cy="6552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SG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1CCF1E-163C-445F-921D-F36A6837BD8C}" type="datetimeFigureOut">
              <a:rPr lang="zh-SG" altLang="en-US" smtClean="0"/>
              <a:t>25/2/2017</a:t>
            </a:fld>
            <a:endParaRPr lang="zh-SG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SG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SG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SG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3DA16-63EC-4BDE-990F-1E1DD233E103}" type="slidenum">
              <a:rPr lang="zh-SG" altLang="en-US" smtClean="0"/>
              <a:t>‹#›</a:t>
            </a:fld>
            <a:endParaRPr lang="zh-SG" altLang="en-US"/>
          </a:p>
        </p:txBody>
      </p:sp>
    </p:spTree>
    <p:extLst>
      <p:ext uri="{BB962C8B-B14F-4D97-AF65-F5344CB8AC3E}">
        <p14:creationId xmlns:p14="http://schemas.microsoft.com/office/powerpoint/2010/main" val="335660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614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8E1933A-A188-4A68-8946-B43C1C35F8A5}" type="slidenum"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4218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614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8E1933A-A188-4A68-8946-B43C1C35F8A5}" type="slidenum"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11</a:t>
            </a:fld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3278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614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8E1933A-A188-4A68-8946-B43C1C35F8A5}" type="slidenum"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12</a:t>
            </a:fld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5539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614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8E1933A-A188-4A68-8946-B43C1C35F8A5}" type="slidenum"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13</a:t>
            </a:fld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87575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614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8E1933A-A188-4A68-8946-B43C1C35F8A5}" type="slidenum"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14</a:t>
            </a:fld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7792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614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E1933A-A188-4A68-8946-B43C1C35F8A5}" type="slidenum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等线" panose="02010600030101010101" pitchFamily="2" charset="-122"/>
                <a:cs typeface="Arial" panose="020B060402020202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等线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8676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614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8E1933A-A188-4A68-8946-B43C1C35F8A5}" type="slidenum"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16</a:t>
            </a:fld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7421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614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8E1933A-A188-4A68-8946-B43C1C35F8A5}" type="slidenum"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17</a:t>
            </a:fld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3496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614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E1933A-A188-4A68-8946-B43C1C35F8A5}" type="slidenum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等线" panose="02010600030101010101" pitchFamily="2" charset="-122"/>
                <a:cs typeface="Arial" panose="020B060402020202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等线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3893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614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8E1933A-A188-4A68-8946-B43C1C35F8A5}" type="slidenum"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9464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614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8E1933A-A188-4A68-8946-B43C1C35F8A5}" type="slidenum"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4</a:t>
            </a:fld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7482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614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8E1933A-A188-4A68-8946-B43C1C35F8A5}" type="slidenum"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5</a:t>
            </a:fld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3451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614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8E1933A-A188-4A68-8946-B43C1C35F8A5}" type="slidenum"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6</a:t>
            </a:fld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4070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614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8E1933A-A188-4A68-8946-B43C1C35F8A5}" type="slidenum"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7</a:t>
            </a:fld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8845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614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8E1933A-A188-4A68-8946-B43C1C35F8A5}" type="slidenum"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8</a:t>
            </a:fld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4160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614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8E1933A-A188-4A68-8946-B43C1C35F8A5}" type="slidenum"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9</a:t>
            </a:fld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3346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614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8E1933A-A188-4A68-8946-B43C1C35F8A5}" type="slidenum"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10</a:t>
            </a:fld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154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923069" y="1970202"/>
            <a:ext cx="9923636" cy="1175564"/>
          </a:xfrm>
        </p:spPr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男人识一体，女人真敬畏</a:t>
            </a:r>
            <a:endParaRPr lang="zh-SG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婚恋真谛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endParaRPr lang="zh-SG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144551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37870" y="-207389"/>
            <a:ext cx="84963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zh-CN" altLang="en-US" sz="8000" b="1" spc="6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zh-CN" altLang="en-US" sz="6000" b="1" spc="6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新约之夫妻一体</a:t>
            </a:r>
          </a:p>
        </p:txBody>
      </p:sp>
      <p:sp>
        <p:nvSpPr>
          <p:cNvPr id="10137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69082"/>
            <a:ext cx="11972041" cy="489585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  <a:defRPr/>
            </a:pP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以弗所书</a:t>
            </a:r>
            <a:r>
              <a:rPr lang="en-US" altLang="zh-CN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28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丈夫也当照样爱妻子，如同</a:t>
            </a: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爱自己的身子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，爱妻子便是爱自己了。</a:t>
            </a:r>
            <a:r>
              <a:rPr lang="en-US" altLang="zh-CN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29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从来没有人恨恶自己的身子，总是保养顾惜，正像基督待教会一样，</a:t>
            </a:r>
            <a:r>
              <a:rPr lang="en-US" altLang="zh-CN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30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因</a:t>
            </a: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我们是他身上的肢体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（有古卷在此有“</a:t>
            </a: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就是他的骨、他的肉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”）。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en-US" altLang="zh-CN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31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为这个缘故，</a:t>
            </a: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人要离开父母，与妻子连合，二人成为一体。</a:t>
            </a:r>
            <a:r>
              <a:rPr lang="en-US" altLang="zh-CN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32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这是极大的奥秘，但我是指着</a:t>
            </a: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基督和教会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说的。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en-US" altLang="zh-CN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33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然而你们各人都当爱妻子，如同爱自己一样。妻子也当敬重她的丈夫。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endParaRPr lang="zh-CN" altLang="en-US" sz="3600" b="1" dirty="0">
              <a:effectLst>
                <a:outerShdw blurRad="38100" dist="38100" dir="2700000" algn="tl">
                  <a:srgbClr val="C0C0C0"/>
                </a:outerShdw>
              </a:effectLst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529072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46376" y="84842"/>
            <a:ext cx="11145624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zh-CN" altLang="en-US" sz="6000" b="1" spc="6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新约恩典：同进基督的身体</a:t>
            </a:r>
            <a:br>
              <a:rPr lang="zh-CN" altLang="en-US" sz="6000" b="1" spc="6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zh-CN" altLang="en-US" sz="6000" b="1" spc="6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137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33167" y="926184"/>
            <a:ext cx="11972041" cy="507869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defRPr/>
            </a:pP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个体离散，基督救赎 （第二亚当）</a:t>
            </a:r>
          </a:p>
          <a:p>
            <a:pPr algn="just">
              <a:spcBef>
                <a:spcPts val="0"/>
              </a:spcBef>
              <a:defRPr/>
            </a:pPr>
            <a:r>
              <a:rPr lang="zh-CN" altLang="en-US" sz="36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圣灵重生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，圣道洗净</a:t>
            </a:r>
          </a:p>
          <a:p>
            <a:pPr algn="just">
              <a:spcBef>
                <a:spcPts val="0"/>
              </a:spcBef>
              <a:defRPr/>
            </a:pP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基督舍己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分赐</a:t>
            </a:r>
            <a:r>
              <a:rPr lang="zh-CN" altLang="en-US" sz="36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生命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（圣洁神的生命）</a:t>
            </a:r>
          </a:p>
          <a:p>
            <a:pPr algn="just">
              <a:spcBef>
                <a:spcPts val="0"/>
              </a:spcBef>
              <a:defRPr/>
            </a:pP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献给自己，纳入一体</a:t>
            </a:r>
            <a:endParaRPr lang="en-US" altLang="zh-CN" sz="3600" b="1" dirty="0"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spcBef>
                <a:spcPts val="0"/>
              </a:spcBef>
              <a:defRPr/>
            </a:pP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成主骨肉，头与身体</a:t>
            </a:r>
          </a:p>
          <a:p>
            <a:pPr algn="just">
              <a:spcBef>
                <a:spcPts val="0"/>
              </a:spcBef>
              <a:defRPr/>
            </a:pP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共联基督，</a:t>
            </a:r>
            <a:r>
              <a:rPr lang="zh-CN" altLang="en-US" sz="36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复归一体</a:t>
            </a:r>
            <a:endParaRPr lang="en-US" altLang="zh-CN" sz="36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spcBef>
                <a:spcPts val="0"/>
              </a:spcBef>
              <a:defRPr/>
            </a:pPr>
            <a:endParaRPr lang="en-US" altLang="zh-CN" sz="36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zh-CN" altLang="en-US" sz="36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见证：椰子 </a:t>
            </a:r>
            <a:r>
              <a:rPr lang="en-US" altLang="zh-CN" sz="36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+ </a:t>
            </a:r>
            <a:r>
              <a:rPr lang="zh-CN" altLang="en-US" sz="36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水</a:t>
            </a:r>
            <a:r>
              <a:rPr lang="en-US" altLang="zh-CN" sz="36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+ </a:t>
            </a:r>
            <a:r>
              <a:rPr lang="zh-CN" altLang="en-US" sz="36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鳄梨         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endParaRPr lang="zh-CN" altLang="en-US" sz="3600" b="1" dirty="0">
              <a:effectLst>
                <a:outerShdw blurRad="38100" dist="38100" dir="2700000" algn="tl">
                  <a:srgbClr val="C0C0C0"/>
                </a:outerShdw>
              </a:effectLst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626910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46376" y="84842"/>
            <a:ext cx="11145624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zh-CN" altLang="en-US" sz="6000" b="1" spc="6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新约恩典：同进基督的身体</a:t>
            </a:r>
            <a:br>
              <a:rPr lang="zh-CN" altLang="en-US" sz="6000" b="1" spc="6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zh-CN" altLang="en-US" sz="6000" b="1" spc="6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等腰三角形 1"/>
          <p:cNvSpPr/>
          <p:nvPr/>
        </p:nvSpPr>
        <p:spPr>
          <a:xfrm>
            <a:off x="3391580" y="2843573"/>
            <a:ext cx="5392132" cy="1894789"/>
          </a:xfrm>
          <a:prstGeom prst="triangl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SG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5348835" y="2083059"/>
            <a:ext cx="14157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dirty="0">
                <a:solidFill>
                  <a:schemeClr val="accent3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圣子</a:t>
            </a:r>
            <a:endParaRPr lang="zh-SG" altLang="en-US" sz="4800" dirty="0">
              <a:solidFill>
                <a:schemeClr val="accent3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占位符 5"/>
          <p:cNvSpPr txBox="1">
            <a:spLocks noGrp="1"/>
          </p:cNvSpPr>
          <p:nvPr>
            <p:ph type="body" idx="4294967295"/>
          </p:nvPr>
        </p:nvSpPr>
        <p:spPr>
          <a:xfrm>
            <a:off x="1975808" y="4111757"/>
            <a:ext cx="1415772" cy="9036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丈夫</a:t>
            </a:r>
            <a:endParaRPr lang="zh-SG" altLang="en-US" sz="4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占位符 5"/>
          <p:cNvSpPr txBox="1">
            <a:spLocks/>
          </p:cNvSpPr>
          <p:nvPr/>
        </p:nvSpPr>
        <p:spPr>
          <a:xfrm>
            <a:off x="8814636" y="4130929"/>
            <a:ext cx="1415772" cy="903645"/>
          </a:xfrm>
          <a:prstGeom prst="rect">
            <a:avLst/>
          </a:prstGeom>
          <a:noFill/>
        </p:spPr>
        <p:txBody>
          <a:bodyPr vert="horz" wrap="non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妻子</a:t>
            </a:r>
            <a:endParaRPr lang="zh-SG" altLang="en-US" sz="4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554798" y="2935811"/>
            <a:ext cx="14157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dirty="0">
                <a:solidFill>
                  <a:schemeClr val="accent3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圣灵</a:t>
            </a:r>
            <a:endParaRPr lang="zh-SG" altLang="en-US" sz="4800" dirty="0">
              <a:solidFill>
                <a:schemeClr val="accent3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218415" y="4738362"/>
            <a:ext cx="14157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dirty="0">
                <a:solidFill>
                  <a:schemeClr val="accent3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圣灵</a:t>
            </a:r>
            <a:endParaRPr lang="zh-SG" altLang="en-US" sz="4800" dirty="0">
              <a:solidFill>
                <a:schemeClr val="accent3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235647" y="2935811"/>
            <a:ext cx="14157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dirty="0">
                <a:solidFill>
                  <a:schemeClr val="accent3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圣灵</a:t>
            </a:r>
            <a:endParaRPr lang="zh-SG" altLang="en-US" sz="4800" dirty="0">
              <a:solidFill>
                <a:schemeClr val="accent3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379760" y="893499"/>
            <a:ext cx="14157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dirty="0">
                <a:solidFill>
                  <a:schemeClr val="accent3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圣父</a:t>
            </a:r>
            <a:endParaRPr lang="zh-SG" altLang="en-US" sz="4800" dirty="0">
              <a:solidFill>
                <a:schemeClr val="accent3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1126503" y="1708475"/>
            <a:ext cx="9860437" cy="4102099"/>
          </a:xfrm>
          <a:prstGeom prst="ellipse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SG" altLang="en-US"/>
          </a:p>
        </p:txBody>
      </p:sp>
    </p:spTree>
    <p:extLst>
      <p:ext uri="{BB962C8B-B14F-4D97-AF65-F5344CB8AC3E}">
        <p14:creationId xmlns:p14="http://schemas.microsoft.com/office/powerpoint/2010/main" val="12005300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47849" y="169142"/>
            <a:ext cx="9162657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zh-CN" altLang="en-US" sz="6000" b="1" spc="6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婚姻的秩序：身体的秩序</a:t>
            </a:r>
          </a:p>
        </p:txBody>
      </p:sp>
      <p:sp>
        <p:nvSpPr>
          <p:cNvPr id="10137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5415" y="1312142"/>
            <a:ext cx="11972041" cy="489585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  <a:defRPr/>
            </a:pP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哥林多前书</a:t>
            </a:r>
            <a:r>
              <a:rPr lang="en-US" altLang="zh-CN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11:3 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我愿意你们知道，</a:t>
            </a: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基督是各人的头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男人是女人的头；　神是基督的头。</a:t>
            </a:r>
          </a:p>
        </p:txBody>
      </p:sp>
    </p:spTree>
    <p:extLst>
      <p:ext uri="{BB962C8B-B14F-4D97-AF65-F5344CB8AC3E}">
        <p14:creationId xmlns:p14="http://schemas.microsoft.com/office/powerpoint/2010/main" val="42927105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47849" y="169142"/>
            <a:ext cx="9162657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zh-CN" altLang="en-US" sz="6000" b="1" spc="6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弟兄劝勉：认识身体</a:t>
            </a:r>
          </a:p>
        </p:txBody>
      </p:sp>
      <p:sp>
        <p:nvSpPr>
          <p:cNvPr id="10137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7329" y="1415837"/>
            <a:ext cx="7748832" cy="489585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defRPr/>
            </a:pPr>
            <a:r>
              <a:rPr lang="zh-CN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男人作头，被神抓取</a:t>
            </a:r>
          </a:p>
          <a:p>
            <a:pPr algn="just">
              <a:spcBef>
                <a:spcPts val="0"/>
              </a:spcBef>
              <a:defRPr/>
            </a:pPr>
            <a:r>
              <a:rPr lang="zh-CN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家主听主，谦卑顺服</a:t>
            </a:r>
          </a:p>
          <a:p>
            <a:pPr algn="just">
              <a:spcBef>
                <a:spcPts val="0"/>
              </a:spcBef>
              <a:defRPr/>
            </a:pPr>
            <a:r>
              <a:rPr lang="zh-CN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弟兄团契，男人成熟</a:t>
            </a:r>
            <a:endParaRPr lang="en-US" altLang="zh-CN" sz="4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spcBef>
                <a:spcPts val="0"/>
              </a:spcBef>
              <a:defRPr/>
            </a:pPr>
            <a:endParaRPr lang="en-US" altLang="zh-CN" sz="4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spcBef>
                <a:spcPts val="0"/>
              </a:spcBef>
              <a:defRPr/>
            </a:pPr>
            <a:r>
              <a:rPr lang="zh-CN" altLang="en-US" sz="4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大哥的电话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1533" y="1312142"/>
            <a:ext cx="6020468" cy="3354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8019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66702" y="74874"/>
            <a:ext cx="9162657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zh-CN" altLang="en-US" sz="6000" b="1" spc="6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婚姻的秩序：身体的秩序</a:t>
            </a:r>
          </a:p>
        </p:txBody>
      </p:sp>
      <p:sp>
        <p:nvSpPr>
          <p:cNvPr id="10137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5415" y="821948"/>
            <a:ext cx="11972041" cy="489585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  <a:defRPr/>
            </a:pP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彼得前书</a:t>
            </a:r>
            <a:r>
              <a:rPr lang="en-US" altLang="zh-CN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你们作妻子的要顺服自己的丈夫。这样，若有不信从道理的丈夫，他们虽然不听道，也可以因妻子的</a:t>
            </a: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品行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被感化过来，</a:t>
            </a:r>
            <a:r>
              <a:rPr lang="en-US" altLang="zh-CN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这正是因看见你们有</a:t>
            </a: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贞洁的品行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敬畏的心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en-US" altLang="zh-CN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你们不要</a:t>
            </a: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以外面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的辫头发、戴金饰、穿美衣为妆饰，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en-US" altLang="zh-CN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只要</a:t>
            </a: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以里面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存着</a:t>
            </a: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长久温柔、安静的心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为</a:t>
            </a: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妆饰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，这在　神面前是极宝贵的。</a:t>
            </a:r>
            <a:r>
              <a:rPr lang="en-US" altLang="zh-CN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因为古时仰赖　神的圣洁妇人，正是以此为</a:t>
            </a: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妆饰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顺服自己的丈夫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就如撒拉听从亚伯拉罕，称他为主。你们若行善，不因恐吓而害怕，便是撒拉的女儿了。</a:t>
            </a:r>
          </a:p>
        </p:txBody>
      </p:sp>
    </p:spTree>
    <p:extLst>
      <p:ext uri="{BB962C8B-B14F-4D97-AF65-F5344CB8AC3E}">
        <p14:creationId xmlns:p14="http://schemas.microsoft.com/office/powerpoint/2010/main" val="33906447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47849" y="169142"/>
            <a:ext cx="9162657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zh-CN" altLang="en-US" sz="6000" b="1" spc="6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姐妹劝勉：敬夫畏主</a:t>
            </a:r>
          </a:p>
        </p:txBody>
      </p:sp>
      <p:sp>
        <p:nvSpPr>
          <p:cNvPr id="10137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4984" y="1312142"/>
            <a:ext cx="10683547" cy="4895850"/>
          </a:xfrm>
        </p:spPr>
        <p:txBody>
          <a:bodyPr>
            <a:noAutofit/>
          </a:bodyPr>
          <a:lstStyle/>
          <a:p>
            <a:r>
              <a:rPr lang="zh-CN" altLang="zh-SG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品行</a:t>
            </a:r>
            <a:r>
              <a:rPr lang="zh-CN" altLang="zh-SG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：内在的转变</a:t>
            </a:r>
          </a:p>
          <a:p>
            <a:r>
              <a:rPr lang="zh-CN" altLang="zh-SG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长久温柔</a:t>
            </a:r>
            <a:r>
              <a:rPr lang="zh-CN" altLang="zh-SG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：永不朽坏消失的柔顺，（好土地）</a:t>
            </a:r>
          </a:p>
          <a:p>
            <a:r>
              <a:rPr lang="zh-CN" altLang="zh-SG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安静的心</a:t>
            </a:r>
            <a:r>
              <a:rPr lang="zh-CN" altLang="zh-SG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：坐（稳固），拥有关系</a:t>
            </a:r>
            <a:r>
              <a:rPr lang="en-US" altLang="zh-SG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</a:p>
          <a:p>
            <a:r>
              <a:rPr lang="zh-CN" altLang="zh-SG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装饰</a:t>
            </a:r>
            <a:r>
              <a:rPr lang="zh-CN" altLang="zh-SG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：圣洁分别为圣的价值观</a:t>
            </a:r>
          </a:p>
          <a:p>
            <a:endParaRPr lang="zh-CN" altLang="zh-SG" dirty="0"/>
          </a:p>
        </p:txBody>
      </p:sp>
    </p:spTree>
    <p:extLst>
      <p:ext uri="{BB962C8B-B14F-4D97-AF65-F5344CB8AC3E}">
        <p14:creationId xmlns:p14="http://schemas.microsoft.com/office/powerpoint/2010/main" val="26640130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47849" y="169142"/>
            <a:ext cx="9162657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zh-CN" altLang="en-US" sz="6000" b="1" spc="6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姐妹劝勉：敬夫畏主</a:t>
            </a:r>
          </a:p>
        </p:txBody>
      </p:sp>
      <p:sp>
        <p:nvSpPr>
          <p:cNvPr id="10137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4985" y="1312142"/>
            <a:ext cx="7748832" cy="489585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defRPr/>
            </a:pP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女人顺服，如玛利亚</a:t>
            </a:r>
          </a:p>
          <a:p>
            <a:pPr algn="just">
              <a:spcBef>
                <a:spcPts val="0"/>
              </a:spcBef>
              <a:defRPr/>
            </a:pP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渴慕真理，圣道存心</a:t>
            </a:r>
          </a:p>
          <a:p>
            <a:pPr algn="just">
              <a:spcBef>
                <a:spcPts val="0"/>
              </a:spcBef>
              <a:defRPr/>
            </a:pP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弟兄侍主，如跟随主</a:t>
            </a:r>
            <a:endParaRPr lang="en-US" altLang="zh-CN" sz="3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spcBef>
                <a:spcPts val="0"/>
              </a:spcBef>
              <a:defRPr/>
            </a:pPr>
            <a:endParaRPr lang="en-US" altLang="zh-CN" sz="3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spcBef>
                <a:spcPts val="0"/>
              </a:spcBef>
              <a:defRPr/>
            </a:pPr>
            <a:endParaRPr lang="en-US" altLang="zh-CN" sz="3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spcBef>
                <a:spcPts val="0"/>
              </a:spcBef>
              <a:defRPr/>
            </a:pP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婉珍的感言</a:t>
            </a:r>
          </a:p>
          <a:p>
            <a:pPr algn="just">
              <a:spcBef>
                <a:spcPts val="0"/>
              </a:spcBef>
              <a:defRPr/>
            </a:pPr>
            <a:endParaRPr lang="en-US" altLang="zh-CN" sz="3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spcBef>
                <a:spcPts val="0"/>
              </a:spcBef>
              <a:defRPr/>
            </a:pPr>
            <a:endParaRPr lang="en-US" altLang="zh-CN" sz="3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spcBef>
                <a:spcPts val="0"/>
              </a:spcBef>
              <a:defRPr/>
            </a:pPr>
            <a:endParaRPr lang="en-US" altLang="zh-CN" sz="3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endParaRPr lang="zh-CN" alt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endParaRPr lang="zh-CN" altLang="zh-SG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0952" y="1312142"/>
            <a:ext cx="5901048" cy="4342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4875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49887" y="74874"/>
            <a:ext cx="9162657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zh-CN" altLang="en-US" sz="6000" b="1" spc="6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婚姻的祷告：一体的呼求</a:t>
            </a:r>
          </a:p>
        </p:txBody>
      </p:sp>
      <p:sp>
        <p:nvSpPr>
          <p:cNvPr id="10137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69082"/>
            <a:ext cx="11972041" cy="489585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  <a:defRPr/>
            </a:pP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彼得前书</a:t>
            </a:r>
            <a:r>
              <a:rPr lang="en-US" altLang="zh-CN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你们作丈夫的也要按情理和妻子</a:t>
            </a: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同住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（“情理”原文作“知识”），因她比你</a:t>
            </a: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软弱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（“比你软弱”原文作“是软弱的器皿”），与你一同承受生命之恩的，所以要</a:t>
            </a: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敬重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她，这样，便叫你们的</a:t>
            </a: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祷告没有阻碍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3600" b="1" dirty="0"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endParaRPr lang="en-US" altLang="zh-CN" sz="3600" b="1" dirty="0"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zh-CN" altLang="en-US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婚姻中男人的祷告蒙垂听秘诀：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en-US" altLang="zh-CN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1. </a:t>
            </a:r>
            <a:r>
              <a:rPr lang="zh-CN" altLang="en-US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同住，承受生命恩典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en-US" altLang="zh-CN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2. </a:t>
            </a:r>
            <a:r>
              <a:rPr lang="zh-CN" altLang="en-US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敬重，发自一体关爱的代祷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endParaRPr lang="zh-CN" altLang="en-US" sz="3600" b="1" dirty="0"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998620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0499" y="339635"/>
            <a:ext cx="8761413" cy="706964"/>
          </a:xfrm>
        </p:spPr>
        <p:txBody>
          <a:bodyPr>
            <a:noAutofit/>
          </a:bodyPr>
          <a:lstStyle/>
          <a:p>
            <a:pPr algn="ctr"/>
            <a:r>
              <a:rPr lang="zh-CN" altLang="en-US" sz="5400" b="1" dirty="0">
                <a:solidFill>
                  <a:schemeClr val="accent3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宇宙秩序：神伦人伦</a:t>
            </a:r>
            <a:endParaRPr lang="en-SG" sz="5400" b="1" dirty="0">
              <a:solidFill>
                <a:schemeClr val="accent3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7661106"/>
              </p:ext>
            </p:extLst>
          </p:nvPr>
        </p:nvGraphicFramePr>
        <p:xfrm>
          <a:off x="47135" y="935989"/>
          <a:ext cx="12056882" cy="47411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3209625" y="4760685"/>
            <a:ext cx="5032147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属灵的头与身体</a:t>
            </a:r>
            <a:endParaRPr lang="en-SG" sz="54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73561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16600" y="-113122"/>
            <a:ext cx="8496300" cy="970961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zh-CN" altLang="en-US" sz="8000" b="1" spc="6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zh-CN" altLang="en-US" sz="6000" b="1" spc="6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创世造人</a:t>
            </a:r>
          </a:p>
        </p:txBody>
      </p:sp>
      <p:sp>
        <p:nvSpPr>
          <p:cNvPr id="10137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57838"/>
            <a:ext cx="11972041" cy="5288437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  <a:defRPr/>
            </a:pP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创世记</a:t>
            </a:r>
            <a:r>
              <a:rPr lang="en-US" altLang="zh-CN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2:20 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那人便给一切牲畜和空中飞鸟、野地走兽都起了名；只是那人没有遇见</a:t>
            </a: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配偶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帮助他。</a:t>
            </a:r>
            <a:r>
              <a:rPr lang="en-US" altLang="zh-CN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2:21 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耶和华　神使他沉睡，他就睡了。于是取下他的一条肋骨，又把肉合起来。</a:t>
            </a:r>
            <a:r>
              <a:rPr lang="en-US" altLang="zh-CN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2:22 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耶和华　神就用那人身上所取的肋骨，</a:t>
            </a: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造成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一个女人，领她到那人跟前。</a:t>
            </a:r>
            <a:r>
              <a:rPr lang="en-US" altLang="zh-CN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2:23 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那人说：“这是</a:t>
            </a: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我骨中的骨，肉中的肉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，可以称她为‘女人’，</a:t>
            </a: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因为她是从男人身上取出来的。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en-US" altLang="zh-CN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2:24 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因此，人要离开父母，与妻子</a:t>
            </a: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连合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二人成为一体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en-US" altLang="zh-CN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2:25 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当时夫妻二人，</a:t>
            </a: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赤身露体，并不羞耻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453754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47850" y="169142"/>
            <a:ext cx="8496300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zh-CN" altLang="en-US" sz="5400" b="1" spc="6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创世造人</a:t>
            </a:r>
            <a:endParaRPr lang="zh-CN" altLang="en-US" sz="5400" b="1" spc="6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137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5415" y="1312142"/>
            <a:ext cx="11972041" cy="489585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buFont typeface="Wingdings" panose="05000000000000000000" pitchFamily="2" charset="2"/>
              <a:buChar char="l"/>
              <a:defRPr/>
            </a:pP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配偶</a:t>
            </a:r>
            <a:r>
              <a:rPr lang="en-US" altLang="zh-CN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: 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同类</a:t>
            </a:r>
            <a:endParaRPr lang="en-US" altLang="zh-CN" sz="3600" b="1" dirty="0"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l"/>
              <a:defRPr/>
            </a:pP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造成女人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：未完成时，暗示过程即将完成。</a:t>
            </a:r>
            <a:endParaRPr lang="en-US" altLang="zh-CN" sz="3600" b="1" dirty="0"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l"/>
              <a:defRPr/>
            </a:pP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连合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：黏合</a:t>
            </a:r>
            <a:endParaRPr lang="en-US" altLang="zh-CN" sz="3600" b="1" dirty="0"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l"/>
              <a:defRPr/>
            </a:pP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成为一体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was one body, 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完成时。</a:t>
            </a:r>
            <a:endParaRPr lang="en-US" altLang="zh-CN" sz="3600" b="1" dirty="0"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l"/>
              <a:defRPr/>
            </a:pPr>
            <a:endParaRPr lang="en-US" altLang="zh-CN" sz="3600" b="1" dirty="0"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zh-CN" altLang="en-US" sz="36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这个黏合剂是什么？</a:t>
            </a:r>
          </a:p>
        </p:txBody>
      </p:sp>
    </p:spTree>
    <p:extLst>
      <p:ext uri="{BB962C8B-B14F-4D97-AF65-F5344CB8AC3E}">
        <p14:creationId xmlns:p14="http://schemas.microsoft.com/office/powerpoint/2010/main" val="3995527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47850" y="169142"/>
            <a:ext cx="8496300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zh-CN" altLang="en-US" sz="5400" b="1" spc="6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创世造人</a:t>
            </a:r>
            <a:endParaRPr lang="zh-CN" altLang="en-US" sz="5400" b="1" spc="6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137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5415" y="1312142"/>
            <a:ext cx="11972041" cy="489585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  <a:defRPr/>
            </a:pPr>
            <a:r>
              <a:rPr lang="en-US" altLang="zh-CN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2:24 </a:t>
            </a: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因此，人要离开父母，与妻子连合，二人成为一体。</a:t>
            </a:r>
            <a:r>
              <a:rPr lang="en-US" altLang="zh-CN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2:25 </a:t>
            </a: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当时夫妻二人，赤身露体，并不羞耻。</a:t>
            </a:r>
            <a:endParaRPr lang="en-US" altLang="zh-CN" sz="3600" b="1" dirty="0"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zh-CN" altLang="en-US" sz="36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</a:t>
            </a:r>
            <a:endParaRPr lang="en-US" altLang="zh-CN" sz="36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zh-CN" altLang="en-US" sz="36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黏合剂 不是 指肉体的层面 </a:t>
            </a:r>
            <a:r>
              <a:rPr lang="en-US" altLang="zh-CN" sz="36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vs </a:t>
            </a:r>
            <a:r>
              <a:rPr lang="zh-CN" altLang="en-US" sz="36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美女文化 </a:t>
            </a:r>
            <a:endParaRPr lang="en-US" altLang="zh-CN" sz="36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endParaRPr lang="en-US" altLang="zh-CN" sz="36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zh-CN" altLang="en-US" sz="36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那为何指？</a:t>
            </a:r>
          </a:p>
        </p:txBody>
      </p:sp>
    </p:spTree>
    <p:extLst>
      <p:ext uri="{BB962C8B-B14F-4D97-AF65-F5344CB8AC3E}">
        <p14:creationId xmlns:p14="http://schemas.microsoft.com/office/powerpoint/2010/main" val="1279323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47850" y="169142"/>
            <a:ext cx="8496300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zh-CN" altLang="en-US" sz="5400" b="1" spc="6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创世造人</a:t>
            </a:r>
            <a:endParaRPr lang="zh-CN" altLang="en-US" sz="5400" b="1" spc="6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137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25018" y="1123606"/>
            <a:ext cx="9341963" cy="489585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defRPr/>
            </a:pPr>
            <a:r>
              <a:rPr lang="zh-CN" altLang="en-US" sz="36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没有同类，上帝取肋</a:t>
            </a:r>
          </a:p>
          <a:p>
            <a:pPr algn="just">
              <a:spcBef>
                <a:spcPts val="0"/>
              </a:spcBef>
              <a:defRPr/>
            </a:pPr>
            <a:r>
              <a:rPr lang="zh-CN" altLang="en-US" sz="36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造出女人，大功即成</a:t>
            </a:r>
          </a:p>
          <a:p>
            <a:pPr algn="just">
              <a:spcBef>
                <a:spcPts val="0"/>
              </a:spcBef>
              <a:defRPr/>
            </a:pPr>
            <a:r>
              <a:rPr lang="zh-CN" altLang="en-US" sz="36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男人识女，乃出于己</a:t>
            </a:r>
          </a:p>
          <a:p>
            <a:pPr algn="just">
              <a:spcBef>
                <a:spcPts val="0"/>
              </a:spcBef>
              <a:defRPr/>
            </a:pPr>
            <a:r>
              <a:rPr lang="zh-CN" altLang="en-US" sz="36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进入关系（妻子），从此一体！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endParaRPr lang="en-US" altLang="zh-CN" sz="36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使亚当夏娃成为夫妻关系的黏合剂是什么？</a:t>
            </a:r>
          </a:p>
        </p:txBody>
      </p:sp>
    </p:spTree>
    <p:extLst>
      <p:ext uri="{BB962C8B-B14F-4D97-AF65-F5344CB8AC3E}">
        <p14:creationId xmlns:p14="http://schemas.microsoft.com/office/powerpoint/2010/main" val="2173349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41738" y="-122548"/>
            <a:ext cx="84963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zh-CN" altLang="en-US" sz="8000" b="1" spc="6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zh-CN" altLang="en-US" sz="6000" b="1" spc="6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始祖犯罪</a:t>
            </a:r>
          </a:p>
        </p:txBody>
      </p:sp>
      <p:sp>
        <p:nvSpPr>
          <p:cNvPr id="10137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69082"/>
            <a:ext cx="11972041" cy="489585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  <a:defRPr/>
            </a:pP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创世记</a:t>
            </a:r>
            <a:r>
              <a:rPr lang="en-US" altLang="zh-CN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16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耶和华　神吩咐他说：“园中各样树上的果子，你可以</a:t>
            </a: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随意吃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17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只是分别善恶树上的果子，你不可吃，因为</a:t>
            </a: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你吃的日子必定死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。”</a:t>
            </a:r>
            <a:endParaRPr lang="en-US" altLang="zh-CN" sz="3600" b="1" dirty="0"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创世记</a:t>
            </a:r>
            <a:r>
              <a:rPr lang="en-US" altLang="zh-CN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于是，女人见那棵树的果子好作食物，也悦人的眼目，且是可喜爱的，能使人有智慧，就摘下果子来吃了；又给她丈夫，</a:t>
            </a: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她丈夫也吃了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en-US" altLang="zh-CN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他们二人的眼睛就明亮了，才知道自己是赤身露体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，便拿无花果树的叶子，为自己编作裙子。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endParaRPr lang="zh-CN" altLang="en-US" sz="3600" b="1" dirty="0">
              <a:effectLst>
                <a:outerShdw blurRad="38100" dist="38100" dir="2700000" algn="tl">
                  <a:srgbClr val="C0C0C0"/>
                </a:outerShdw>
              </a:effectLst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74947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88873" y="-65988"/>
            <a:ext cx="84963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zh-CN" altLang="en-US" sz="8000" b="1" spc="6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zh-CN" altLang="en-US" sz="6000" b="1" spc="6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始祖犯罪</a:t>
            </a:r>
          </a:p>
        </p:txBody>
      </p:sp>
      <p:sp>
        <p:nvSpPr>
          <p:cNvPr id="10137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5415" y="1161313"/>
            <a:ext cx="11972041" cy="4042283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  <a:defRPr/>
            </a:pP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创世记</a:t>
            </a:r>
            <a:r>
              <a:rPr lang="en-US" altLang="zh-CN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11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耶和华说：</a:t>
            </a: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“谁告诉你赤身露体呢？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莫非你吃了我吩咐你不可吃的那树上的果子吗？”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en-US" altLang="zh-CN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那人说：“</a:t>
            </a: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你所赐给我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与我同居的女人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，她把那树上的果子给我，我就吃了。”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en-US" altLang="zh-CN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13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耶和华　神对女人说：“你作的是什么事呢？”女人说：“</a:t>
            </a: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那蛇引诱我，我就吃了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。”</a:t>
            </a:r>
          </a:p>
        </p:txBody>
      </p:sp>
    </p:spTree>
    <p:extLst>
      <p:ext uri="{BB962C8B-B14F-4D97-AF65-F5344CB8AC3E}">
        <p14:creationId xmlns:p14="http://schemas.microsoft.com/office/powerpoint/2010/main" val="2393971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47850" y="169142"/>
            <a:ext cx="84963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zh-CN" altLang="en-US" sz="8000" b="1" spc="6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zh-CN" altLang="en-US" sz="6000" b="1" spc="6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始祖犯罪</a:t>
            </a:r>
          </a:p>
        </p:txBody>
      </p:sp>
      <p:sp>
        <p:nvSpPr>
          <p:cNvPr id="10137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0511" y="1312142"/>
            <a:ext cx="11255604" cy="489585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defRPr/>
            </a:pPr>
            <a:r>
              <a:rPr lang="zh-CN" altLang="en-US" sz="36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亚当缺位，女人听蛇，</a:t>
            </a:r>
            <a:endParaRPr lang="en-US" altLang="zh-CN" sz="36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spcBef>
                <a:spcPts val="0"/>
              </a:spcBef>
              <a:defRPr/>
            </a:pPr>
            <a:r>
              <a:rPr lang="zh-CN" altLang="en-US" sz="36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偷食禁果，</a:t>
            </a:r>
            <a:r>
              <a:rPr lang="zh-CN" altLang="zh-SG" sz="36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肉眼开启</a:t>
            </a:r>
            <a:r>
              <a:rPr lang="zh-CN" altLang="en-US" sz="36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endParaRPr lang="zh-CN" altLang="zh-SG" sz="36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spcBef>
                <a:spcPts val="0"/>
              </a:spcBef>
              <a:defRPr/>
            </a:pPr>
            <a:r>
              <a:rPr lang="zh-CN" altLang="en-US" sz="36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本为</a:t>
            </a:r>
            <a:r>
              <a:rPr lang="zh-CN" altLang="zh-SG" sz="36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骨肉</a:t>
            </a:r>
            <a:r>
              <a:rPr lang="zh-CN" altLang="en-US" sz="36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，如今</a:t>
            </a:r>
            <a:r>
              <a:rPr lang="zh-CN" altLang="zh-SG" sz="36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分</a:t>
            </a:r>
            <a:r>
              <a:rPr lang="zh-CN" altLang="en-US" sz="36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别</a:t>
            </a:r>
            <a:endParaRPr lang="en-US" altLang="zh-CN" sz="36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spcBef>
                <a:spcPts val="0"/>
              </a:spcBef>
              <a:defRPr/>
            </a:pPr>
            <a:r>
              <a:rPr lang="zh-CN" altLang="en-US" sz="36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罪乃分隔，与神隔绝</a:t>
            </a:r>
            <a:endParaRPr lang="en-US" altLang="zh-CN" sz="36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endParaRPr lang="en-US" altLang="zh-CN" sz="3600" b="1" dirty="0"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创世记</a:t>
            </a:r>
            <a:r>
              <a:rPr lang="en-US" altLang="zh-CN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9 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园子当中又有生命树和分别善恶的树。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zh-CN" altLang="en-US" sz="36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黏合剂与神的关系必定有关，也与生命树有关！</a:t>
            </a:r>
            <a:endParaRPr lang="zh-CN" altLang="en-US" sz="3600" b="1" dirty="0"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55042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37870" y="-207389"/>
            <a:ext cx="84963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zh-CN" altLang="en-US" sz="8000" b="1" spc="6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zh-CN" altLang="en-US" sz="6000" b="1" spc="6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新约之夫妻一体</a:t>
            </a:r>
          </a:p>
        </p:txBody>
      </p:sp>
      <p:sp>
        <p:nvSpPr>
          <p:cNvPr id="10137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69082"/>
            <a:ext cx="11972041" cy="489585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  <a:defRPr/>
            </a:pP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以弗所书</a:t>
            </a:r>
            <a:r>
              <a:rPr lang="en-US" altLang="zh-CN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18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不要醉酒，酒能使人放荡，乃要被</a:t>
            </a: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圣灵充满</a:t>
            </a:r>
            <a:r>
              <a:rPr lang="en-US" altLang="zh-CN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……22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你们作妻子的，当顺服自己的丈夫，</a:t>
            </a: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如同顺服主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en-US" altLang="zh-CN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23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因为丈夫是妻子的头，如同</a:t>
            </a: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基督是教会的头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，他又是</a:t>
            </a: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教会全体的救主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en-US" altLang="zh-CN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24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教会怎样顺服基督，妻子也要怎样</a:t>
            </a: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凡事顺服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丈夫。</a:t>
            </a:r>
            <a:r>
              <a:rPr lang="en-US" altLang="zh-CN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25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你们作丈夫的，要爱你们的妻子，正如基督爱教会，</a:t>
            </a: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为教会舍己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en-US" altLang="zh-CN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26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要</a:t>
            </a: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用水藉着道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把教会洗净，成为圣洁，</a:t>
            </a:r>
            <a:r>
              <a:rPr lang="en-US" altLang="zh-CN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27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可以</a:t>
            </a: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献给自己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，作个荣耀的教会，毫无玷污、皱纹等类的病，乃是圣洁没有瑕疵的。</a:t>
            </a:r>
            <a:endParaRPr lang="zh-CN" altLang="en-US" sz="3600" b="1" dirty="0">
              <a:effectLst>
                <a:outerShdw blurRad="38100" dist="38100" dir="2700000" algn="tl">
                  <a:srgbClr val="C0C0C0"/>
                </a:outerShdw>
              </a:effectLst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67627811"/>
      </p:ext>
    </p:extLst>
  </p:cSld>
  <p:clrMapOvr>
    <a:masterClrMapping/>
  </p:clrMapOvr>
</p:sld>
</file>

<file path=ppt/theme/theme1.xml><?xml version="1.0" encoding="utf-8"?>
<a:theme xmlns:a="http://schemas.openxmlformats.org/drawingml/2006/main" name="画廊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1641</TotalTime>
  <Words>1044</Words>
  <Application>Microsoft Office PowerPoint</Application>
  <PresentationFormat>宽屏</PresentationFormat>
  <Paragraphs>119</Paragraphs>
  <Slides>19</Slides>
  <Notes>17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7" baseType="lpstr">
      <vt:lpstr>等线</vt:lpstr>
      <vt:lpstr>等线 Light</vt:lpstr>
      <vt:lpstr>微软雅黑</vt:lpstr>
      <vt:lpstr>Arial</vt:lpstr>
      <vt:lpstr>Calibri</vt:lpstr>
      <vt:lpstr>Gill Sans MT</vt:lpstr>
      <vt:lpstr>Wingdings</vt:lpstr>
      <vt:lpstr>画廊</vt:lpstr>
      <vt:lpstr>男人识一体，女人真敬畏</vt:lpstr>
      <vt:lpstr>     创世造人</vt:lpstr>
      <vt:lpstr>创世造人</vt:lpstr>
      <vt:lpstr>创世造人</vt:lpstr>
      <vt:lpstr>创世造人</vt:lpstr>
      <vt:lpstr>     始祖犯罪</vt:lpstr>
      <vt:lpstr>     始祖犯罪</vt:lpstr>
      <vt:lpstr>     始祖犯罪</vt:lpstr>
      <vt:lpstr>     新约之夫妻一体</vt:lpstr>
      <vt:lpstr>     新约之夫妻一体</vt:lpstr>
      <vt:lpstr>新约恩典：同进基督的身体 </vt:lpstr>
      <vt:lpstr>新约恩典：同进基督的身体 </vt:lpstr>
      <vt:lpstr>婚姻的秩序：身体的秩序</vt:lpstr>
      <vt:lpstr>弟兄劝勉：认识身体</vt:lpstr>
      <vt:lpstr>婚姻的秩序：身体的秩序</vt:lpstr>
      <vt:lpstr>姐妹劝勉：敬夫畏主</vt:lpstr>
      <vt:lpstr>姐妹劝勉：敬夫畏主</vt:lpstr>
      <vt:lpstr>婚姻的祷告：一体的呼求</vt:lpstr>
      <vt:lpstr>宇宙秩序：神伦人伦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男人识一体，女人真敬畏</dc:title>
  <dc:creator>fusi fu</dc:creator>
  <cp:lastModifiedBy>fusi fu</cp:lastModifiedBy>
  <cp:revision>46</cp:revision>
  <dcterms:created xsi:type="dcterms:W3CDTF">2017-02-25T02:30:24Z</dcterms:created>
  <dcterms:modified xsi:type="dcterms:W3CDTF">2017-02-26T05:51:34Z</dcterms:modified>
</cp:coreProperties>
</file>